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58"/>
    <a:srgbClr val="7F8FA9"/>
    <a:srgbClr val="5E321D"/>
    <a:srgbClr val="201C1E"/>
    <a:srgbClr val="F7C911"/>
    <a:srgbClr val="BDC757"/>
    <a:srgbClr val="B4B832"/>
    <a:srgbClr val="F0B690"/>
    <a:srgbClr val="CA4466"/>
    <a:srgbClr val="BAB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65" d="100"/>
          <a:sy n="65" d="100"/>
        </p:scale>
        <p:origin x="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B8A747-CD54-46A1-BBA6-32636276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38746-E2EE-47EB-B74A-55CC5A97AF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F8037-547A-42AE-B390-8794E1C7A9A7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A1FE1-BF39-4D35-BEEE-768E251AB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49A6D-8146-4956-9A19-AEEE403CC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9B62-280D-4495-AD45-6FC2196969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9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C819A-FE1B-4FFE-9065-79C97346B336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4079-09AE-46EE-A184-17CCFAF32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0078-D26D-49CF-925B-FFBABB9B8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209" y="3776663"/>
            <a:ext cx="3677603" cy="2387600"/>
          </a:xfrm>
          <a:noFill/>
        </p:spPr>
        <p:txBody>
          <a:bodyPr anchor="b"/>
          <a:lstStyle>
            <a:lvl1pPr algn="ctr">
              <a:lnSpc>
                <a:spcPct val="70000"/>
              </a:lnSpc>
              <a:defRPr sz="7200" spc="-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5D57-9A5B-414A-B206-1325545B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011863"/>
            <a:ext cx="3343275" cy="569912"/>
          </a:xfr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6BAE881-0B5F-47E6-B113-84C2D92FF6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820021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F2E2B-0F85-4146-BA22-A77D11C5E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4" y="1"/>
            <a:ext cx="3857626" cy="30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7193619-A3DB-42FD-ABE5-0E103AA2B6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30A9D-2010-4F60-9538-270BD6CF46F7}"/>
              </a:ext>
            </a:extLst>
          </p:cNvPr>
          <p:cNvSpPr/>
          <p:nvPr userDrawn="1"/>
        </p:nvSpPr>
        <p:spPr>
          <a:xfrm>
            <a:off x="6096000" y="0"/>
            <a:ext cx="6096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828" y="5867400"/>
            <a:ext cx="2840819" cy="9906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4475" y="0"/>
            <a:ext cx="6867525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AA4939B6-C90D-4344-A1A7-C8B0CFBA8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5" y="0"/>
            <a:ext cx="255943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8AA67E40-C21C-440B-926E-F5A7485A5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0"/>
            <a:ext cx="11988800" cy="6215465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1576800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9BE666F-FA66-472A-A32A-A3A07352464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45000" y="258846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C9A9B70-4A56-4EC3-BC2C-6EADC4E3E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7600" y="54000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8675" y="5572125"/>
            <a:ext cx="2914651" cy="1285875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FB22B-3A75-4117-83A3-E6CAF8E77D18}"/>
              </a:ext>
            </a:extLst>
          </p:cNvPr>
          <p:cNvSpPr/>
          <p:nvPr userDrawn="1"/>
        </p:nvSpPr>
        <p:spPr>
          <a:xfrm rot="5400000">
            <a:off x="9799798" y="1852202"/>
            <a:ext cx="4244403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41147" y="540000"/>
            <a:ext cx="8309706" cy="5722884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AEF97-F88F-468B-B0E4-181D370D7CA2}"/>
              </a:ext>
            </a:extLst>
          </p:cNvPr>
          <p:cNvSpPr/>
          <p:nvPr userDrawn="1"/>
        </p:nvSpPr>
        <p:spPr>
          <a:xfrm>
            <a:off x="1941147" y="0"/>
            <a:ext cx="4154853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87864CA-672E-4316-85B5-054A0F14A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591" y="5867400"/>
            <a:ext cx="2840819" cy="9906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632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7E0E-7529-4A40-9AB1-52773AB5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4" y="5572125"/>
            <a:ext cx="2914651" cy="128587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72000" rIns="0" bIns="0" rtlCol="0" anchor="t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C293-63CF-47C2-BEC3-F89CB6AA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1119"/>
            <a:ext cx="10515600" cy="3955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../../../../../../SAFEST%20SOLUTIONS%20GROUP/ProductGroupSSG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1A243-D917-41D6-BDCE-ACDFDF80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209" y="3538756"/>
            <a:ext cx="3677603" cy="2387600"/>
          </a:xfrm>
          <a:ln>
            <a:solidFill>
              <a:srgbClr val="092758"/>
            </a:solidFill>
          </a:ln>
        </p:spPr>
        <p:txBody>
          <a:bodyPr/>
          <a:lstStyle/>
          <a:p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Creating your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Special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Day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031CB7-A8CA-4D13-AA97-E54D0760B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127774"/>
            <a:ext cx="3343275" cy="569912"/>
          </a:xfrm>
        </p:spPr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mR and mrs</a:t>
            </a:r>
          </a:p>
          <a:p>
            <a:r>
              <a:rPr lang="en-US" dirty="0">
                <a:latin typeface="Bauhaus 93" panose="04030905020B02020C02" pitchFamily="82" charset="0"/>
              </a:rPr>
              <a:t>20YY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A2EB2CC-D3EF-4123-9342-7AA4CFCC7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822906"/>
            <a:ext cx="7757962" cy="51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phic 7" descr="Ring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999E79D-488C-449C-B7A2-BE88ADD82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254" y="45940"/>
            <a:ext cx="1782860" cy="17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5E8A4C6-C8FC-4BE9-8EE2-59AE146E75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540000"/>
            <a:ext cx="8667802" cy="5778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91D65B5-655A-4D1D-B7F6-79227975D6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8339629" y="540000"/>
            <a:ext cx="3852371" cy="5778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Picture 20" descr="flower">
            <a:extLst>
              <a:ext uri="{FF2B5EF4-FFF2-40B4-BE49-F238E27FC236}">
                <a16:creationId xmlns:a16="http://schemas.microsoft.com/office/drawing/2014/main" id="{F02A5640-86AF-4A65-8D09-48291B51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6" y="4667167"/>
            <a:ext cx="1914524" cy="2089233"/>
          </a:xfrm>
          <a:prstGeom prst="rect">
            <a:avLst/>
          </a:prstGeom>
        </p:spPr>
      </p:pic>
      <p:pic>
        <p:nvPicPr>
          <p:cNvPr id="7" name="Graphic 6" descr="Ring">
            <a:hlinkClick r:id="" action="ppaction://noaction"/>
            <a:extLst>
              <a:ext uri="{FF2B5EF4-FFF2-40B4-BE49-F238E27FC236}">
                <a16:creationId xmlns:a16="http://schemas.microsoft.com/office/drawing/2014/main" id="{33F09166-CA32-43C5-8D9D-3140F2E35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0964" y="540000"/>
            <a:ext cx="5817701" cy="58177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B9E8F8-632D-419E-A291-39F42FE2D5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sz="4400" b="0" cap="none" dirty="0">
                <a:solidFill>
                  <a:srgbClr val="EFEEED"/>
                </a:solidFill>
                <a:latin typeface="Brush Script MT" panose="03060802040406070304" pitchFamily="66" charset="0"/>
              </a:rPr>
              <a:t>Best Day Ever</a:t>
            </a:r>
          </a:p>
        </p:txBody>
      </p:sp>
    </p:spTree>
    <p:extLst>
      <p:ext uri="{BB962C8B-B14F-4D97-AF65-F5344CB8AC3E}">
        <p14:creationId xmlns:p14="http://schemas.microsoft.com/office/powerpoint/2010/main" val="235306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1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dding - Floral_02_Win32_SB - v4" id="{7CF8D6CE-5EE3-494C-BB54-B1CDB7420867}" vid="{6E0B27BE-FB60-47CD-809F-1DF66CA196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A17846-CD0D-4FE2-95D5-741E8BCE5D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750F93-AB41-4907-B9BA-1B2C52732616}">
  <ds:schemaRefs>
    <ds:schemaRef ds:uri="http://purl.org/dc/terms/"/>
    <ds:schemaRef ds:uri="16c05727-aa75-4e4a-9b5f-8a80a1165891"/>
    <ds:schemaRef ds:uri="http://purl.org/dc/dcmitype/"/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2CE1A4-09C4-417E-A11D-F623835224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wedding album</Template>
  <TotalTime>0</TotalTime>
  <Words>15</Words>
  <Application>Microsoft Office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Avenir Next LT Pro</vt:lpstr>
      <vt:lpstr>Avenir Next LT Pro Light</vt:lpstr>
      <vt:lpstr>Bauhaus 93</vt:lpstr>
      <vt:lpstr>Brush Script MT</vt:lpstr>
      <vt:lpstr>Calibri</vt:lpstr>
      <vt:lpstr>Ink Free</vt:lpstr>
      <vt:lpstr>Office Theme</vt:lpstr>
      <vt:lpstr>Creating your Special Day</vt:lpstr>
      <vt:lpstr>Best Day Ever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2019-12-10T15:57:21Z</dcterms:created>
  <dcterms:modified xsi:type="dcterms:W3CDTF">2021-12-30T21:31:44Z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